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24384000" cy="13716000"/>
  <p:notesSz cx="6858000" cy="9144000"/>
  <p:embeddedFontLst>
    <p:embeddedFont>
      <p:font typeface="SB AggroOTF Medium"/>
      <p:regular r:id="rId21"/>
    </p:embeddedFont>
    <p:embeddedFont>
      <p:font typeface="Pretendard Regular"/>
      <p:regular r:id="rId22"/>
    </p:embeddedFont>
    <p:embeddedFont>
      <p:font typeface="Pretendard Bold"/>
      <p:bold r:id="rId23"/>
    </p:embeddedFont>
    <p:embeddedFont>
      <p:font typeface="Pretendard SemiBold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1.fntdata" Type="http://schemas.openxmlformats.org/officeDocument/2006/relationships/font"/><Relationship Id="rId22" Target="fonts/font2.fntdata" Type="http://schemas.openxmlformats.org/officeDocument/2006/relationships/font"/><Relationship Id="rId23" Target="fonts/font3.fntdata" Type="http://schemas.openxmlformats.org/officeDocument/2006/relationships/font"/><Relationship Id="rId24" Target="fonts/font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png" Type="http://schemas.openxmlformats.org/officeDocument/2006/relationships/image"/><Relationship Id="rId2" Target="../media/image12.png" Type="http://schemas.openxmlformats.org/officeDocument/2006/relationships/image"/><Relationship Id="rId3" Target="../media/image4.png" Type="http://schemas.openxmlformats.org/officeDocument/2006/relationships/image"/><Relationship Id="rId4" Target="../media/image84.png" Type="http://schemas.openxmlformats.org/officeDocument/2006/relationships/image"/><Relationship Id="rId5" Target="../media/image81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85.png" Type="http://schemas.openxmlformats.org/officeDocument/2006/relationships/image"/><Relationship Id="rId9" Target="../media/image8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png" Type="http://schemas.openxmlformats.org/officeDocument/2006/relationships/image"/><Relationship Id="rId11" Target="../media/image92.png" Type="http://schemas.openxmlformats.org/officeDocument/2006/relationships/image"/><Relationship Id="rId2" Target="../media/image46.png" Type="http://schemas.openxmlformats.org/officeDocument/2006/relationships/image"/><Relationship Id="rId3" Target="../media/image4.png" Type="http://schemas.openxmlformats.org/officeDocument/2006/relationships/image"/><Relationship Id="rId4" Target="../media/image88.png" Type="http://schemas.openxmlformats.org/officeDocument/2006/relationships/image"/><Relationship Id="rId5" Target="../media/image89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54.png" Type="http://schemas.openxmlformats.org/officeDocument/2006/relationships/image"/><Relationship Id="rId9" Target="../media/image9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6.png" Type="http://schemas.openxmlformats.org/officeDocument/2006/relationships/image"/><Relationship Id="rId2" Target="../media/image46.png" Type="http://schemas.openxmlformats.org/officeDocument/2006/relationships/image"/><Relationship Id="rId3" Target="../media/image79.png" Type="http://schemas.openxmlformats.org/officeDocument/2006/relationships/image"/><Relationship Id="rId4" Target="../media/image4.png" Type="http://schemas.openxmlformats.org/officeDocument/2006/relationships/image"/><Relationship Id="rId5" Target="../media/image93.png" Type="http://schemas.openxmlformats.org/officeDocument/2006/relationships/image"/><Relationship Id="rId6" Target="../media/image94.png" Type="http://schemas.openxmlformats.org/officeDocument/2006/relationships/image"/><Relationship Id="rId7" Target="../media/image95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9.png" Type="http://schemas.openxmlformats.org/officeDocument/2006/relationships/image"/><Relationship Id="rId2" Target="../media/image46.png" Type="http://schemas.openxmlformats.org/officeDocument/2006/relationships/image"/><Relationship Id="rId3" Target="../media/image4.png" Type="http://schemas.openxmlformats.org/officeDocument/2006/relationships/image"/><Relationship Id="rId4" Target="../media/image97.png" Type="http://schemas.openxmlformats.org/officeDocument/2006/relationships/image"/><Relationship Id="rId5" Target="../media/image94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54.png" Type="http://schemas.openxmlformats.org/officeDocument/2006/relationships/image"/><Relationship Id="rId9" Target="../media/image9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1.png" Type="http://schemas.openxmlformats.org/officeDocument/2006/relationships/image"/><Relationship Id="rId2" Target="../media/image46.png" Type="http://schemas.openxmlformats.org/officeDocument/2006/relationships/image"/><Relationship Id="rId3" Target="../media/image4.png" Type="http://schemas.openxmlformats.org/officeDocument/2006/relationships/image"/><Relationship Id="rId4" Target="../media/image100.png" Type="http://schemas.openxmlformats.org/officeDocument/2006/relationships/image"/><Relationship Id="rId5" Target="../media/image94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85.png" Type="http://schemas.openxmlformats.org/officeDocument/2006/relationships/image"/><Relationship Id="rId9" Target="../media/image9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9.png" Type="http://schemas.openxmlformats.org/officeDocument/2006/relationships/image"/><Relationship Id="rId11" Target="../media/image110.png" Type="http://schemas.openxmlformats.org/officeDocument/2006/relationships/image"/><Relationship Id="rId12" Target="../media/image111.png" Type="http://schemas.openxmlformats.org/officeDocument/2006/relationships/image"/><Relationship Id="rId2" Target="../media/image102.png" Type="http://schemas.openxmlformats.org/officeDocument/2006/relationships/image"/><Relationship Id="rId3" Target="../media/image103.png" Type="http://schemas.openxmlformats.org/officeDocument/2006/relationships/image"/><Relationship Id="rId4" Target="../media/image104.png" Type="http://schemas.openxmlformats.org/officeDocument/2006/relationships/image"/><Relationship Id="rId5" Target="../media/image105.png" Type="http://schemas.openxmlformats.org/officeDocument/2006/relationships/image"/><Relationship Id="rId6" Target="../media/image106.png" Type="http://schemas.openxmlformats.org/officeDocument/2006/relationships/image"/><Relationship Id="rId7" Target="../media/image8.png" Type="http://schemas.openxmlformats.org/officeDocument/2006/relationships/image"/><Relationship Id="rId8" Target="../media/image107.png" Type="http://schemas.openxmlformats.org/officeDocument/2006/relationships/image"/><Relationship Id="rId9" Target="../media/image10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13" Target="../media/image22.png" Type="http://schemas.openxmlformats.org/officeDocument/2006/relationships/image"/><Relationship Id="rId14" Target="../media/image23.png" Type="http://schemas.openxmlformats.org/officeDocument/2006/relationships/image"/><Relationship Id="rId15" Target="../media/image24.png" Type="http://schemas.openxmlformats.org/officeDocument/2006/relationships/image"/><Relationship Id="rId16" Target="../media/image25.png" Type="http://schemas.openxmlformats.org/officeDocument/2006/relationships/image"/><Relationship Id="rId17" Target="../media/image26.png" Type="http://schemas.openxmlformats.org/officeDocument/2006/relationships/image"/><Relationship Id="rId18" Target="../media/image27.png" Type="http://schemas.openxmlformats.org/officeDocument/2006/relationships/image"/><Relationship Id="rId19" Target="../media/image28.png" Type="http://schemas.openxmlformats.org/officeDocument/2006/relationships/image"/><Relationship Id="rId2" Target="../media/image12.png" Type="http://schemas.openxmlformats.org/officeDocument/2006/relationships/image"/><Relationship Id="rId20" Target="../media/image29.png" Type="http://schemas.openxmlformats.org/officeDocument/2006/relationships/image"/><Relationship Id="rId21" Target="../media/image30.png" Type="http://schemas.openxmlformats.org/officeDocument/2006/relationships/image"/><Relationship Id="rId22" Target="../media/image31.png" Type="http://schemas.openxmlformats.org/officeDocument/2006/relationships/image"/><Relationship Id="rId23" Target="../media/image32.png" Type="http://schemas.openxmlformats.org/officeDocument/2006/relationships/image"/><Relationship Id="rId24" Target="../media/image33.png" Type="http://schemas.openxmlformats.org/officeDocument/2006/relationships/image"/><Relationship Id="rId25" Target="../media/image34.png" Type="http://schemas.openxmlformats.org/officeDocument/2006/relationships/image"/><Relationship Id="rId26" Target="../media/image35.png" Type="http://schemas.openxmlformats.org/officeDocument/2006/relationships/image"/><Relationship Id="rId27" Target="../media/image36.png" Type="http://schemas.openxmlformats.org/officeDocument/2006/relationships/image"/><Relationship Id="rId28" Target="../media/image37.png" Type="http://schemas.openxmlformats.org/officeDocument/2006/relationships/image"/><Relationship Id="rId29" Target="../media/image38.png" Type="http://schemas.openxmlformats.org/officeDocument/2006/relationships/image"/><Relationship Id="rId3" Target="../media/image13.png" Type="http://schemas.openxmlformats.org/officeDocument/2006/relationships/image"/><Relationship Id="rId30" Target="../media/image39.png" Type="http://schemas.openxmlformats.org/officeDocument/2006/relationships/image"/><Relationship Id="rId31" Target="../media/image40.png" Type="http://schemas.openxmlformats.org/officeDocument/2006/relationships/image"/><Relationship Id="rId32" Target="../media/image41.png" Type="http://schemas.openxmlformats.org/officeDocument/2006/relationships/image"/><Relationship Id="rId33" Target="../media/image42.png" Type="http://schemas.openxmlformats.org/officeDocument/2006/relationships/image"/><Relationship Id="rId34" Target="../media/image43.png" Type="http://schemas.openxmlformats.org/officeDocument/2006/relationships/image"/><Relationship Id="rId35" Target="../media/image44.png" Type="http://schemas.openxmlformats.org/officeDocument/2006/relationships/image"/><Relationship Id="rId36" Target="../media/image45.png" Type="http://schemas.openxmlformats.org/officeDocument/2006/relationships/image"/><Relationship Id="rId37" Target="../media/image9.png" Type="http://schemas.openxmlformats.org/officeDocument/2006/relationships/image"/><Relationship Id="rId38" Target="../media/image10.png" Type="http://schemas.openxmlformats.org/officeDocument/2006/relationships/image"/><Relationship Id="rId4" Target="../media/image4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png" Type="http://schemas.openxmlformats.org/officeDocument/2006/relationships/image"/><Relationship Id="rId2" Target="../media/image46.png" Type="http://schemas.openxmlformats.org/officeDocument/2006/relationships/image"/><Relationship Id="rId3" Target="../media/image4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54.pn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png" Type="http://schemas.openxmlformats.org/officeDocument/2006/relationships/image"/><Relationship Id="rId2" Target="../media/image46.png" Type="http://schemas.openxmlformats.org/officeDocument/2006/relationships/image"/><Relationship Id="rId3" Target="../media/image4.pn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60.pn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png" Type="http://schemas.openxmlformats.org/officeDocument/2006/relationships/image"/><Relationship Id="rId2" Target="../media/image46.png" Type="http://schemas.openxmlformats.org/officeDocument/2006/relationships/image"/><Relationship Id="rId3" Target="../media/image4.pn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54.pn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11" Target="../media/image73.png" Type="http://schemas.openxmlformats.org/officeDocument/2006/relationships/image"/><Relationship Id="rId2" Target="../media/image46.png" Type="http://schemas.openxmlformats.org/officeDocument/2006/relationships/image"/><Relationship Id="rId3" Target="../media/image4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3.pn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11" Target="../media/image78.png" Type="http://schemas.openxmlformats.org/officeDocument/2006/relationships/image"/><Relationship Id="rId2" Target="../media/image12.png" Type="http://schemas.openxmlformats.org/officeDocument/2006/relationships/image"/><Relationship Id="rId3" Target="../media/image4.png" Type="http://schemas.openxmlformats.org/officeDocument/2006/relationships/image"/><Relationship Id="rId4" Target="../media/image74.png" Type="http://schemas.openxmlformats.org/officeDocument/2006/relationships/image"/><Relationship Id="rId5" Target="../media/image75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3.pn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png" Type="http://schemas.openxmlformats.org/officeDocument/2006/relationships/image"/><Relationship Id="rId2" Target="../media/image46.png" Type="http://schemas.openxmlformats.org/officeDocument/2006/relationships/image"/><Relationship Id="rId3" Target="../media/image79.png" Type="http://schemas.openxmlformats.org/officeDocument/2006/relationships/image"/><Relationship Id="rId4" Target="../media/image4.png" Type="http://schemas.openxmlformats.org/officeDocument/2006/relationships/image"/><Relationship Id="rId5" Target="../media/image80.png" Type="http://schemas.openxmlformats.org/officeDocument/2006/relationships/image"/><Relationship Id="rId6" Target="../media/image81.png" Type="http://schemas.openxmlformats.org/officeDocument/2006/relationships/image"/><Relationship Id="rId7" Target="../media/image82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52900" y="4914900"/>
            <a:ext cx="16065500" cy="2489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5800" y="12090400"/>
            <a:ext cx="23012400" cy="95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0500" y="2387600"/>
            <a:ext cx="215900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47400" y="8724900"/>
            <a:ext cx="2552700" cy="255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26600" y="3568700"/>
            <a:ext cx="4991100" cy="800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096500" y="3733800"/>
            <a:ext cx="4064000" cy="533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420100" y="12382500"/>
            <a:ext cx="7543800" cy="406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9113500" y="1612900"/>
            <a:ext cx="37084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87500" y="1612900"/>
            <a:ext cx="3708400" cy="38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692900" y="7137400"/>
            <a:ext cx="109982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97000" y="1993900"/>
            <a:ext cx="21590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84000" y="1485900"/>
            <a:ext cx="1016000" cy="1016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849100" y="1701800"/>
            <a:ext cx="673100" cy="596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113500" y="1460500"/>
            <a:ext cx="3708400" cy="381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87500" y="1460500"/>
            <a:ext cx="3708400" cy="381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85800" y="12293600"/>
            <a:ext cx="23012400" cy="749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197600" y="12446000"/>
            <a:ext cx="12001500" cy="495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553200" y="2882900"/>
            <a:ext cx="11264900" cy="901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97000" y="1993900"/>
            <a:ext cx="21590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84000" y="1485900"/>
            <a:ext cx="1016000" cy="1016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849100" y="1701800"/>
            <a:ext cx="673100" cy="596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113500" y="1460500"/>
            <a:ext cx="3708400" cy="381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87500" y="1460500"/>
            <a:ext cx="3708400" cy="381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85800" y="12293600"/>
            <a:ext cx="23012400" cy="749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390900" y="12446000"/>
            <a:ext cx="17589500" cy="431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111500" y="2959100"/>
            <a:ext cx="18148300" cy="655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766300" y="9867900"/>
            <a:ext cx="4851400" cy="1866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787878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12293600"/>
            <a:ext cx="23012400" cy="749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7000" y="1993900"/>
            <a:ext cx="21590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684000" y="1485900"/>
            <a:ext cx="1016000" cy="1016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49100" y="1701800"/>
            <a:ext cx="673100" cy="596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327400" y="12446000"/>
            <a:ext cx="17729200" cy="495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113500" y="1460500"/>
            <a:ext cx="37084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87500" y="1460500"/>
            <a:ext cx="3708400" cy="381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184900" y="2730500"/>
            <a:ext cx="12001500" cy="9321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97000" y="1993900"/>
            <a:ext cx="21590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84000" y="1485900"/>
            <a:ext cx="1016000" cy="1016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849100" y="1701800"/>
            <a:ext cx="673100" cy="596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113500" y="1460500"/>
            <a:ext cx="3708400" cy="381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87500" y="1460500"/>
            <a:ext cx="3708400" cy="381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85800" y="12293600"/>
            <a:ext cx="23012400" cy="749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197600" y="12446000"/>
            <a:ext cx="12001500" cy="495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667000" y="3632200"/>
            <a:ext cx="19037300" cy="7188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97000" y="1993900"/>
            <a:ext cx="21590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84000" y="1485900"/>
            <a:ext cx="1016000" cy="1016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849100" y="1701800"/>
            <a:ext cx="673100" cy="596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113500" y="1460500"/>
            <a:ext cx="3708400" cy="381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87500" y="1460500"/>
            <a:ext cx="3708400" cy="381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85800" y="12293600"/>
            <a:ext cx="23012400" cy="749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197600" y="12446000"/>
            <a:ext cx="12001500" cy="495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213100" y="3022600"/>
            <a:ext cx="17945100" cy="8750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12090400"/>
            <a:ext cx="23012400" cy="952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60500" y="2247900"/>
            <a:ext cx="21590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077200" y="3213100"/>
            <a:ext cx="8229600" cy="8229600"/>
          </a:xfrm>
          <a:prstGeom prst="rect">
            <a:avLst/>
          </a:prstGeom>
          <a:effectLst>
            <a:outerShdw dir="2700000" dist="759655" blurRad="329184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159500" y="5308600"/>
            <a:ext cx="12077700" cy="4025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420100" y="12420600"/>
            <a:ext cx="7543800" cy="406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113500" y="1612900"/>
            <a:ext cx="37084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87500" y="1612900"/>
            <a:ext cx="3708400" cy="381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366500" y="4368800"/>
            <a:ext cx="1651000" cy="165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353300" y="8432800"/>
            <a:ext cx="9677400" cy="749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477000" y="6070600"/>
            <a:ext cx="11430000" cy="2374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12293600"/>
            <a:ext cx="23012400" cy="749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60500" y="2235200"/>
            <a:ext cx="21590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683000" y="6540500"/>
            <a:ext cx="31369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749800" y="4610100"/>
            <a:ext cx="10160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14900" y="4851400"/>
            <a:ext cx="673100" cy="520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835400" y="5956300"/>
            <a:ext cx="2844800" cy="495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517900" y="6896100"/>
            <a:ext cx="34798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683000" y="10299700"/>
            <a:ext cx="31369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749800" y="8369300"/>
            <a:ext cx="1016000" cy="1016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914900" y="8610600"/>
            <a:ext cx="673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835400" y="9715500"/>
            <a:ext cx="2844800" cy="495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17900" y="10655300"/>
            <a:ext cx="3479800" cy="304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305800" y="6540500"/>
            <a:ext cx="31369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372600" y="4610100"/>
            <a:ext cx="1016000" cy="1016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537700" y="4851400"/>
            <a:ext cx="673100" cy="546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458200" y="5956300"/>
            <a:ext cx="2844800" cy="495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140700" y="6896100"/>
            <a:ext cx="3479800" cy="304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305800" y="10299700"/>
            <a:ext cx="3136900" cy="12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372600" y="8369300"/>
            <a:ext cx="1016000" cy="1016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537700" y="8610600"/>
            <a:ext cx="673100" cy="546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458200" y="9715500"/>
            <a:ext cx="2844800" cy="469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8140700" y="10655300"/>
            <a:ext cx="3479800" cy="304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928600" y="6540500"/>
            <a:ext cx="3136900" cy="12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95400" y="4610100"/>
            <a:ext cx="1016000" cy="1016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160500" y="4851400"/>
            <a:ext cx="673100" cy="546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3081000" y="5956300"/>
            <a:ext cx="2844800" cy="4953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2763500" y="6896100"/>
            <a:ext cx="3479800" cy="762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928600" y="10299700"/>
            <a:ext cx="3136900" cy="127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3995400" y="8369300"/>
            <a:ext cx="1016000" cy="1016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4160500" y="8610600"/>
            <a:ext cx="673100" cy="546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3081000" y="9715500"/>
            <a:ext cx="2844800" cy="4953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2585700" y="10579100"/>
            <a:ext cx="3848100" cy="1117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51400" y="6540500"/>
            <a:ext cx="3136900" cy="127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8618200" y="4610100"/>
            <a:ext cx="1016000" cy="10160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8783300" y="4851400"/>
            <a:ext cx="673100" cy="5461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7703800" y="5956300"/>
            <a:ext cx="2844800" cy="4953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7386300" y="6896100"/>
            <a:ext cx="3479800" cy="8255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51400" y="10299700"/>
            <a:ext cx="3136900" cy="127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8618200" y="8369300"/>
            <a:ext cx="1016000" cy="10160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8783300" y="8610600"/>
            <a:ext cx="673100" cy="5461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7703800" y="9715500"/>
            <a:ext cx="2844800" cy="4953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7386300" y="10655300"/>
            <a:ext cx="3479800" cy="3048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7950200" y="2844800"/>
            <a:ext cx="8483600" cy="11811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19113500" y="1612900"/>
            <a:ext cx="3708400" cy="3810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1587500" y="1612900"/>
            <a:ext cx="37084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787878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12293600"/>
            <a:ext cx="23012400" cy="749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7000" y="1993900"/>
            <a:ext cx="21590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684000" y="1485900"/>
            <a:ext cx="1016000" cy="1016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49100" y="1701800"/>
            <a:ext cx="673100" cy="571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197600" y="12446000"/>
            <a:ext cx="12001500" cy="495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113500" y="1460500"/>
            <a:ext cx="37084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87500" y="1460500"/>
            <a:ext cx="3708400" cy="381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286500" y="2794000"/>
            <a:ext cx="11899900" cy="9055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97000" y="1993900"/>
            <a:ext cx="21590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84000" y="1485900"/>
            <a:ext cx="1016000" cy="1016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849100" y="1701800"/>
            <a:ext cx="673100" cy="596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113500" y="1460500"/>
            <a:ext cx="3708400" cy="381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87500" y="1460500"/>
            <a:ext cx="3708400" cy="381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85800" y="12293600"/>
            <a:ext cx="23012400" cy="749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197600" y="12446000"/>
            <a:ext cx="12001500" cy="495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953500" y="8140700"/>
            <a:ext cx="6464300" cy="1066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695700" y="5638800"/>
            <a:ext cx="174498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97000" y="1993900"/>
            <a:ext cx="21590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84000" y="1485900"/>
            <a:ext cx="1016000" cy="1016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849100" y="1701800"/>
            <a:ext cx="673100" cy="596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113500" y="1460500"/>
            <a:ext cx="3708400" cy="381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87500" y="1460500"/>
            <a:ext cx="3708400" cy="381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85800" y="12293600"/>
            <a:ext cx="23012400" cy="749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197600" y="12446000"/>
            <a:ext cx="12001500" cy="495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255000" y="4432300"/>
            <a:ext cx="7874000" cy="1536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993900" y="7581900"/>
            <a:ext cx="20408900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97000" y="1993900"/>
            <a:ext cx="21590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84000" y="1485900"/>
            <a:ext cx="1016000" cy="1016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849100" y="1701800"/>
            <a:ext cx="673100" cy="596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113500" y="1460500"/>
            <a:ext cx="3708400" cy="381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87500" y="1460500"/>
            <a:ext cx="3708400" cy="381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85800" y="12293600"/>
            <a:ext cx="23012400" cy="749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197600" y="12446000"/>
            <a:ext cx="12001500" cy="495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826500" y="3162300"/>
            <a:ext cx="6718300" cy="1270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670800" y="4851400"/>
            <a:ext cx="9042400" cy="6946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97000" y="1993900"/>
            <a:ext cx="21590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84000" y="1485900"/>
            <a:ext cx="1016000" cy="1016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849100" y="1701800"/>
            <a:ext cx="673100" cy="596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113500" y="1460500"/>
            <a:ext cx="3708400" cy="381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87500" y="1460500"/>
            <a:ext cx="3708400" cy="381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85800" y="12293600"/>
            <a:ext cx="23012400" cy="749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197600" y="12446000"/>
            <a:ext cx="12001500" cy="495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552700" y="6807200"/>
            <a:ext cx="19278600" cy="4305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283200" y="3581400"/>
            <a:ext cx="13817600" cy="2260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97000" y="1993900"/>
            <a:ext cx="21590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84000" y="1485900"/>
            <a:ext cx="1016000" cy="1016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849100" y="1701800"/>
            <a:ext cx="673100" cy="596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113500" y="1460500"/>
            <a:ext cx="3708400" cy="381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87500" y="1460500"/>
            <a:ext cx="3708400" cy="381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85800" y="12293600"/>
            <a:ext cx="23012400" cy="749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197600" y="12446000"/>
            <a:ext cx="12001500" cy="495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381500" y="4737100"/>
            <a:ext cx="15633700" cy="2120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296400" y="7962900"/>
            <a:ext cx="5816600" cy="1244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787878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12293600"/>
            <a:ext cx="23012400" cy="749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7000" y="1993900"/>
            <a:ext cx="21590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684000" y="1485900"/>
            <a:ext cx="1016000" cy="1016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49100" y="1701800"/>
            <a:ext cx="673100" cy="596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197600" y="12446000"/>
            <a:ext cx="12001500" cy="495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113500" y="1460500"/>
            <a:ext cx="37084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87500" y="1460500"/>
            <a:ext cx="3708400" cy="381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984500" y="5562600"/>
            <a:ext cx="18427700" cy="2781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